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4"/>
  </p:notesMasterIdLst>
  <p:sldIdLst>
    <p:sldId id="356" r:id="rId2"/>
    <p:sldId id="3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092085-E434-4691-953A-DFE300D6E6A6}">
          <p14:sldIdLst>
            <p14:sldId id="356"/>
            <p14:sldId id="357"/>
          </p14:sldIdLst>
        </p14:section>
        <p14:section name="Default Section" id="{02F26C3D-0F76-46E7-969A-A0616FC6B624}">
          <p14:sldIdLst/>
        </p14:section>
        <p14:section name="Appendix" id="{9917D3F3-8AA6-4A41-B4A2-661E9974600A}">
          <p14:sldIdLst/>
        </p14:section>
        <p14:section name="Appendix" id="{53F4D9F4-82F4-4199-B2DD-06787DB814E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  <a:srgbClr val="D6D6D6"/>
    <a:srgbClr val="F08F07"/>
    <a:srgbClr val="E68A09"/>
    <a:srgbClr val="1DC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1"/>
    <p:restoredTop sz="96054"/>
  </p:normalViewPr>
  <p:slideViewPr>
    <p:cSldViewPr snapToGrid="0">
      <p:cViewPr varScale="1">
        <p:scale>
          <a:sx n="94" d="100"/>
          <a:sy n="94" d="100"/>
        </p:scale>
        <p:origin x="23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79820-D017-448C-837A-7AC5D9D6C8EF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8087F-6B53-4EBE-8DF8-A1E48B63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8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879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34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BD24E-4DE8-BA6E-7E7E-9C090074F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97" y="-18860"/>
            <a:ext cx="12211778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2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BD24E-4DE8-BA6E-7E7E-9C090074FDF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1" y="-15733"/>
            <a:ext cx="12216384" cy="68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2993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1227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Blank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Hura</dc:creator>
  <cp:lastModifiedBy>Jim McConihe</cp:lastModifiedBy>
  <cp:revision>110</cp:revision>
  <dcterms:created xsi:type="dcterms:W3CDTF">2021-08-20T17:18:34Z</dcterms:created>
  <dcterms:modified xsi:type="dcterms:W3CDTF">2023-06-01T17:09:34Z</dcterms:modified>
</cp:coreProperties>
</file>